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184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3080" y="5285880"/>
            <a:ext cx="617184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430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5056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30000" y="213372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920" y="213372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43080" y="528588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30000" y="528588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16920" y="528588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43080" y="2133720"/>
            <a:ext cx="6171840" cy="6034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184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43080" y="366120"/>
            <a:ext cx="6171840" cy="706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430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3080" y="2133720"/>
            <a:ext cx="6171840" cy="6034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5056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43080" y="5285880"/>
            <a:ext cx="617184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184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43080" y="5285880"/>
            <a:ext cx="617184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430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5056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430000" y="213372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16920" y="213372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43080" y="528588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2430000" y="528588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16920" y="5285880"/>
            <a:ext cx="198720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184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3080" y="366120"/>
            <a:ext cx="6171840" cy="7063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430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6034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88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720"/>
            <a:ext cx="301176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3080" y="5285880"/>
            <a:ext cx="6171840" cy="28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2840400"/>
            <a:ext cx="5829120" cy="1959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et modifiez le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343080" y="8475120"/>
            <a:ext cx="1599840" cy="4863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5075379-070D-44AB-A29E-D33CF413CE36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24/03/2020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343240" y="8475120"/>
            <a:ext cx="2171520" cy="4863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4915080" y="8475120"/>
            <a:ext cx="1599840" cy="4863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D5166D-F3FE-41D5-AD4B-86115999E2BC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43080" y="366120"/>
            <a:ext cx="6171840" cy="1523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et modifiez le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43080" y="2133720"/>
            <a:ext cx="6171840" cy="60343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43080" y="8475120"/>
            <a:ext cx="1599840" cy="4863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F4CF41B-0981-480D-A92F-129B76F6C99B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24/03/2020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343240" y="8475120"/>
            <a:ext cx="2171520" cy="4863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915080" y="8475120"/>
            <a:ext cx="1599840" cy="4863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91F1ED9-C879-416A-978E-99671CEFB99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5" descr=""/>
          <p:cNvPicPr/>
          <p:nvPr/>
        </p:nvPicPr>
        <p:blipFill>
          <a:blip r:embed="rId1"/>
          <a:srcRect l="0" t="13909" r="0" b="20063"/>
          <a:stretch/>
        </p:blipFill>
        <p:spPr>
          <a:xfrm>
            <a:off x="787320" y="3340080"/>
            <a:ext cx="5308200" cy="2190240"/>
          </a:xfrm>
          <a:prstGeom prst="rect">
            <a:avLst/>
          </a:prstGeom>
          <a:ln>
            <a:noFill/>
          </a:ln>
        </p:spPr>
      </p:pic>
      <p:pic>
        <p:nvPicPr>
          <p:cNvPr id="83" name="Image 4" descr=""/>
          <p:cNvPicPr/>
          <p:nvPr/>
        </p:nvPicPr>
        <p:blipFill>
          <a:blip r:embed="rId2"/>
          <a:srcRect l="0" t="13650" r="0" b="19647"/>
          <a:stretch/>
        </p:blipFill>
        <p:spPr>
          <a:xfrm>
            <a:off x="251280" y="450720"/>
            <a:ext cx="5848560" cy="243792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2165400" y="571680"/>
            <a:ext cx="2342880" cy="3553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5" name="CustomShape 2"/>
          <p:cNvSpPr/>
          <p:nvPr/>
        </p:nvSpPr>
        <p:spPr>
          <a:xfrm rot="1663800">
            <a:off x="3905640" y="722880"/>
            <a:ext cx="125280" cy="521640"/>
          </a:xfrm>
          <a:prstGeom prst="up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898640" y="1046880"/>
            <a:ext cx="2133360" cy="851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Cliquer ici pour accéder au calendrier et sélectionner la date à laquelle le devoir doit être remis. </a:t>
            </a:r>
            <a:r>
              <a:rPr b="0" lang="fr-FR" sz="1000" spc="-1" strike="noStrike" u="sng">
                <a:solidFill>
                  <a:srgbClr val="000000"/>
                </a:solidFill>
                <a:uFillTx/>
                <a:latin typeface="Arial"/>
              </a:rPr>
              <a:t>ex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: pour la carte mentale de physique de la 5eC, le 16 mars.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2228760" y="3619440"/>
            <a:ext cx="2342880" cy="3553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CustomShape 5"/>
          <p:cNvSpPr/>
          <p:nvPr/>
        </p:nvSpPr>
        <p:spPr>
          <a:xfrm rot="1663800">
            <a:off x="3969360" y="3771000"/>
            <a:ext cx="125280" cy="521640"/>
          </a:xfrm>
          <a:prstGeom prst="up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6"/>
          <p:cNvSpPr/>
          <p:nvPr/>
        </p:nvSpPr>
        <p:spPr>
          <a:xfrm>
            <a:off x="1962000" y="4094640"/>
            <a:ext cx="2133360" cy="24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Accès au calendrier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90" name="Espace réservé du contenu 3" descr=""/>
          <p:cNvPicPr/>
          <p:nvPr/>
        </p:nvPicPr>
        <p:blipFill>
          <a:blip r:embed="rId3"/>
          <a:srcRect l="-382" t="13342" r="-1772" b="22457"/>
          <a:stretch/>
        </p:blipFill>
        <p:spPr>
          <a:xfrm>
            <a:off x="225360" y="6201720"/>
            <a:ext cx="6432840" cy="2526840"/>
          </a:xfrm>
          <a:prstGeom prst="rect">
            <a:avLst/>
          </a:prstGeom>
          <a:ln>
            <a:noFill/>
          </a:ln>
        </p:spPr>
      </p:pic>
      <p:sp>
        <p:nvSpPr>
          <p:cNvPr id="91" name="CustomShape 7"/>
          <p:cNvSpPr/>
          <p:nvPr/>
        </p:nvSpPr>
        <p:spPr>
          <a:xfrm rot="1663800">
            <a:off x="2243520" y="7694640"/>
            <a:ext cx="125280" cy="521640"/>
          </a:xfrm>
          <a:prstGeom prst="up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8"/>
          <p:cNvSpPr/>
          <p:nvPr/>
        </p:nvSpPr>
        <p:spPr>
          <a:xfrm>
            <a:off x="1416600" y="8093160"/>
            <a:ext cx="2133360" cy="54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Sélection de la date à laquelle la remise du devoir doit être faite. </a:t>
            </a:r>
            <a:endParaRPr b="0" lang="fr-FR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000" spc="-1" strike="noStrike" u="sng">
                <a:solidFill>
                  <a:srgbClr val="000000"/>
                </a:solidFill>
                <a:uFillTx/>
                <a:latin typeface="Arial"/>
              </a:rPr>
              <a:t>Ex </a:t>
            </a: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: le 16 mars.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0" y="2916720"/>
            <a:ext cx="6857640" cy="145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CustomShape 10"/>
          <p:cNvSpPr/>
          <p:nvPr/>
        </p:nvSpPr>
        <p:spPr>
          <a:xfrm>
            <a:off x="0" y="5829480"/>
            <a:ext cx="6857640" cy="145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 4" descr=""/>
          <p:cNvPicPr/>
          <p:nvPr/>
        </p:nvPicPr>
        <p:blipFill>
          <a:blip r:embed="rId1"/>
          <a:srcRect l="0" t="13631" r="0" b="4592"/>
          <a:stretch/>
        </p:blipFill>
        <p:spPr>
          <a:xfrm>
            <a:off x="258480" y="209520"/>
            <a:ext cx="6404400" cy="327312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926640" y="1909800"/>
            <a:ext cx="2133360" cy="54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Le / les casier(s) créé(s) par le professeur pour y déposer les fichiers de vos devoirs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 rot="1992000">
            <a:off x="806040" y="2338560"/>
            <a:ext cx="183960" cy="707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CustomShape 3"/>
          <p:cNvSpPr/>
          <p:nvPr/>
        </p:nvSpPr>
        <p:spPr>
          <a:xfrm rot="20899800">
            <a:off x="2196360" y="2413440"/>
            <a:ext cx="183960" cy="603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3715200" y="2117160"/>
            <a:ext cx="2133360" cy="54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Cliquer sur les 3 petits points pour accéder à la zone de téléchargement de vos fichiers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 rot="2193600">
            <a:off x="4300920" y="2615400"/>
            <a:ext cx="183960" cy="40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1" name="Image 15" descr=""/>
          <p:cNvPicPr/>
          <p:nvPr/>
        </p:nvPicPr>
        <p:blipFill>
          <a:blip r:embed="rId2"/>
          <a:srcRect l="0" t="13631" r="0" b="9335"/>
          <a:stretch/>
        </p:blipFill>
        <p:spPr>
          <a:xfrm>
            <a:off x="664920" y="6862320"/>
            <a:ext cx="4738680" cy="2281320"/>
          </a:xfrm>
          <a:prstGeom prst="rect">
            <a:avLst/>
          </a:prstGeom>
          <a:ln>
            <a:noFill/>
          </a:ln>
        </p:spPr>
      </p:pic>
      <p:sp>
        <p:nvSpPr>
          <p:cNvPr id="102" name="CustomShape 6"/>
          <p:cNvSpPr/>
          <p:nvPr/>
        </p:nvSpPr>
        <p:spPr>
          <a:xfrm>
            <a:off x="-39240" y="3539160"/>
            <a:ext cx="6857640" cy="145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3" name="Image 19" descr=""/>
          <p:cNvPicPr/>
          <p:nvPr/>
        </p:nvPicPr>
        <p:blipFill>
          <a:blip r:embed="rId3"/>
          <a:srcRect l="0" t="13928" r="0" b="9335"/>
          <a:stretch/>
        </p:blipFill>
        <p:spPr>
          <a:xfrm>
            <a:off x="160920" y="3813120"/>
            <a:ext cx="5994000" cy="2874600"/>
          </a:xfrm>
          <a:prstGeom prst="rect">
            <a:avLst/>
          </a:prstGeom>
          <a:ln>
            <a:noFill/>
          </a:ln>
        </p:spPr>
      </p:pic>
      <p:sp>
        <p:nvSpPr>
          <p:cNvPr id="104" name="CustomShape 7"/>
          <p:cNvSpPr/>
          <p:nvPr/>
        </p:nvSpPr>
        <p:spPr>
          <a:xfrm>
            <a:off x="1657800" y="4330440"/>
            <a:ext cx="2133360" cy="699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La zone de téléchargement du casier, ici celui de la carte mentale comme rappelé dans le bandeau orange ci-dessus.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 rot="2193600">
            <a:off x="2196720" y="5011920"/>
            <a:ext cx="183960" cy="40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6" name="CustomShape 9"/>
          <p:cNvSpPr/>
          <p:nvPr/>
        </p:nvSpPr>
        <p:spPr>
          <a:xfrm>
            <a:off x="-39240" y="6699960"/>
            <a:ext cx="6857640" cy="145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7" name="CustomShape 10"/>
          <p:cNvSpPr/>
          <p:nvPr/>
        </p:nvSpPr>
        <p:spPr>
          <a:xfrm>
            <a:off x="2439720" y="7302240"/>
            <a:ext cx="2133360" cy="699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Cliquer ici pour accéder au dossier de votre ordinateur où vous avez enregistrer le fichier de votre devoir.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108" name="CustomShape 11"/>
          <p:cNvSpPr/>
          <p:nvPr/>
        </p:nvSpPr>
        <p:spPr>
          <a:xfrm rot="2193600">
            <a:off x="2239920" y="7865280"/>
            <a:ext cx="183960" cy="40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a7ebb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Application>LibreOffice/6.1.5.2$Windows_X86_64 LibreOffice_project/90f8dcf33c87b3705e78202e3df5142b201bd805</Application>
  <Words>135</Words>
  <Paragraphs>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2020-03-18T13:24:07Z</dcterms:created>
  <dc:creator>TT</dc:creator>
  <dc:description/>
  <dc:language>fr-FR</dc:language>
  <cp:lastModifiedBy/>
  <dcterms:modified xsi:type="dcterms:W3CDTF">2020-03-24T11:32:35Z</dcterms:modified>
  <cp:revision>7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